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73"/>
    <p:restoredTop sz="94709"/>
  </p:normalViewPr>
  <p:slideViewPr>
    <p:cSldViewPr snapToGrid="0" snapToObjects="1">
      <p:cViewPr varScale="1">
        <p:scale>
          <a:sx n="70" d="100"/>
          <a:sy n="70" d="100"/>
        </p:scale>
        <p:origin x="155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2.jpe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F466F-BDA4-4F18-9C7B-FF0A9A1B0E80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4290-6522-4139-852E-05BD9E7F0D2E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55F9-81EA-47C5-8059-9E5C2B437C70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607B-A47E-422C-9BEF-122CCDB7C526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9A7CB-BEE6-4F99-898E-913F06E8E125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E300C-6FC5-4FC3-AF1A-075E4F50620D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95D-4A77-4DEB-B04C-9F4282A8BC04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8685-4D0C-42D5-8013-B5904CD1FCBC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26C0-9885-4BA9-BBFA-A52CBFEBB775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E1B38-C5EB-4D66-9137-0AFE9CDEDE8F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9/3/2015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27B613C-1AD7-49D3-885D-F654C5CDBAA6}" type="datetime1">
              <a:rPr lang="en-US" smtClean="0"/>
              <a:pPr/>
              <a:t>9/3/2015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  <p:sldLayoutId id="2147483954" r:id="rId4"/>
    <p:sldLayoutId id="2147483955" r:id="rId5"/>
    <p:sldLayoutId id="2147483956" r:id="rId6"/>
    <p:sldLayoutId id="2147483957" r:id="rId7"/>
    <p:sldLayoutId id="2147483958" r:id="rId8"/>
    <p:sldLayoutId id="2147483959" r:id="rId9"/>
    <p:sldLayoutId id="2147483960" r:id="rId10"/>
    <p:sldLayoutId id="214748396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717" y="199820"/>
            <a:ext cx="7543800" cy="2593975"/>
          </a:xfrm>
        </p:spPr>
        <p:txBody>
          <a:bodyPr/>
          <a:lstStyle/>
          <a:p>
            <a:r>
              <a:rPr lang="en-US" dirty="0" smtClean="0"/>
              <a:t>Team Salsa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16090"/>
            <a:ext cx="6461760" cy="1066800"/>
          </a:xfrm>
        </p:spPr>
        <p:txBody>
          <a:bodyPr/>
          <a:lstStyle/>
          <a:p>
            <a:r>
              <a:rPr lang="en-US" dirty="0" smtClean="0"/>
              <a:t>Kevin </a:t>
            </a:r>
            <a:r>
              <a:rPr lang="en-US" dirty="0" err="1" smtClean="0"/>
              <a:t>Windhorst</a:t>
            </a:r>
            <a:r>
              <a:rPr lang="en-US" dirty="0" smtClean="0"/>
              <a:t>, </a:t>
            </a:r>
            <a:r>
              <a:rPr lang="en-US" dirty="0" err="1" smtClean="0"/>
              <a:t>Valina</a:t>
            </a:r>
            <a:r>
              <a:rPr lang="en-US" dirty="0" smtClean="0"/>
              <a:t> </a:t>
            </a:r>
            <a:r>
              <a:rPr lang="en-US" dirty="0" err="1" smtClean="0"/>
              <a:t>Gewargis</a:t>
            </a:r>
            <a:r>
              <a:rPr lang="en-US" dirty="0" smtClean="0"/>
              <a:t>, Manoj Panikkar, Mario Padilla, and John Read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64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7620000" cy="1121079"/>
          </a:xfrm>
        </p:spPr>
        <p:txBody>
          <a:bodyPr>
            <a:normAutofit/>
          </a:bodyPr>
          <a:lstStyle/>
          <a:p>
            <a:r>
              <a:rPr lang="en-US" dirty="0" smtClean="0"/>
              <a:t>These are renders of what we expect the Android counterpart to look like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64" y="2651606"/>
            <a:ext cx="2358303" cy="41925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878" y="2640830"/>
            <a:ext cx="2372158" cy="42171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8048" y="2651605"/>
            <a:ext cx="2358303" cy="419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71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of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7620000" cy="3751649"/>
          </a:xfrm>
        </p:spPr>
        <p:txBody>
          <a:bodyPr>
            <a:normAutofit/>
          </a:bodyPr>
          <a:lstStyle/>
          <a:p>
            <a:r>
              <a:rPr lang="en-US" dirty="0" smtClean="0"/>
              <a:t>Our team will become proficient with the REST API and how it is implemented in Android user interfaces and other functions.</a:t>
            </a:r>
          </a:p>
          <a:p>
            <a:r>
              <a:rPr lang="en-US" dirty="0" smtClean="0"/>
              <a:t>We will build system for retrieving and containing mobile views.</a:t>
            </a:r>
          </a:p>
          <a:p>
            <a:r>
              <a:rPr lang="en-US" dirty="0" smtClean="0"/>
              <a:t>Navigation components from </a:t>
            </a:r>
            <a:r>
              <a:rPr lang="en-US" dirty="0" err="1" smtClean="0"/>
              <a:t>iOS</a:t>
            </a:r>
            <a:r>
              <a:rPr lang="en-US" dirty="0" smtClean="0"/>
              <a:t> app will be translated to Android user interface style in a manner that respects Google’s Code Style Guidelines.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77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</a:t>
            </a:r>
            <a:r>
              <a:rPr lang="en-US" dirty="0" err="1" smtClean="0"/>
              <a:t>Valina</a:t>
            </a:r>
            <a:r>
              <a:rPr lang="en-US" dirty="0" smtClean="0"/>
              <a:t> </a:t>
            </a:r>
            <a:r>
              <a:rPr lang="en-US" dirty="0" err="1" smtClean="0"/>
              <a:t>Gewargis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594578" cy="4800600"/>
          </a:xfrm>
        </p:spPr>
        <p:txBody>
          <a:bodyPr/>
          <a:lstStyle/>
          <a:p>
            <a:r>
              <a:rPr lang="en-US" dirty="0" smtClean="0"/>
              <a:t>CIS Major</a:t>
            </a:r>
          </a:p>
          <a:p>
            <a:r>
              <a:rPr lang="en-US" dirty="0" smtClean="0"/>
              <a:t>Background in C#, HTML, CSS, and shell scripting</a:t>
            </a:r>
          </a:p>
          <a:p>
            <a:r>
              <a:rPr lang="en-US" dirty="0" smtClean="0"/>
              <a:t>Currently Interning at APS as a Web Administrator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 descr="20140406_191502 copy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325" y="1600200"/>
            <a:ext cx="2398889" cy="367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20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Manoj Panikkar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16348" cy="4800600"/>
          </a:xfrm>
        </p:spPr>
        <p:txBody>
          <a:bodyPr/>
          <a:lstStyle/>
          <a:p>
            <a:r>
              <a:rPr lang="en-US" dirty="0" smtClean="0"/>
              <a:t>Majoring in Accountancy, Computer Information Systems, and Business Data Analytics</a:t>
            </a:r>
          </a:p>
          <a:p>
            <a:r>
              <a:rPr lang="en-US" dirty="0" smtClean="0"/>
              <a:t>Background in Java, C#, Python, Web Development, and </a:t>
            </a:r>
            <a:r>
              <a:rPr lang="en-US" dirty="0" err="1" smtClean="0"/>
              <a:t>PostgreSQL</a:t>
            </a:r>
            <a:endParaRPr lang="en-US" dirty="0" smtClean="0"/>
          </a:p>
          <a:p>
            <a:r>
              <a:rPr lang="en-US" dirty="0" smtClean="0"/>
              <a:t>Technological tinkerer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655" y="1397371"/>
            <a:ext cx="2563601" cy="256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0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John Read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16348" cy="4800600"/>
          </a:xfrm>
        </p:spPr>
        <p:txBody>
          <a:bodyPr/>
          <a:lstStyle/>
          <a:p>
            <a:r>
              <a:rPr lang="en-US" dirty="0" smtClean="0"/>
              <a:t>Majoring in CIS, Certificate in Business Data Analytics </a:t>
            </a:r>
          </a:p>
          <a:p>
            <a:r>
              <a:rPr lang="en-US" dirty="0" smtClean="0"/>
              <a:t>Expected Graduation Dec 2015</a:t>
            </a:r>
          </a:p>
          <a:p>
            <a:r>
              <a:rPr lang="en-US" dirty="0" smtClean="0"/>
              <a:t>Currently Business Intelligence Architect Intern at Avnet</a:t>
            </a:r>
          </a:p>
          <a:p>
            <a:r>
              <a:rPr lang="en-US" dirty="0" smtClean="0"/>
              <a:t>Previously Business Intelligence Analyst Intern at Ports America</a:t>
            </a:r>
          </a:p>
          <a:p>
            <a:r>
              <a:rPr lang="en-US" dirty="0" smtClean="0"/>
              <a:t>Background in enterprise systems implementation. 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833" y="1148984"/>
            <a:ext cx="2503328" cy="292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02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Mario Padilla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16348" cy="4800600"/>
          </a:xfrm>
        </p:spPr>
        <p:txBody>
          <a:bodyPr/>
          <a:lstStyle/>
          <a:p>
            <a:r>
              <a:rPr lang="en-US" dirty="0" smtClean="0"/>
              <a:t>Majoring </a:t>
            </a:r>
            <a:r>
              <a:rPr lang="en-US" dirty="0"/>
              <a:t>in Accounting and Computer Information System.</a:t>
            </a:r>
          </a:p>
          <a:p>
            <a:r>
              <a:rPr lang="en-US" dirty="0"/>
              <a:t>Graduating in Dec. 2015.</a:t>
            </a:r>
          </a:p>
          <a:p>
            <a:r>
              <a:rPr lang="en-US" dirty="0"/>
              <a:t>Background in C#, Java, Web Development, &amp; Ruby.</a:t>
            </a:r>
          </a:p>
          <a:p>
            <a:r>
              <a:rPr lang="en-US" dirty="0"/>
              <a:t>Currently tutor for CIS-425.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4705" y="1202545"/>
            <a:ext cx="2281117" cy="333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6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Kevin </a:t>
            </a:r>
            <a:r>
              <a:rPr lang="en-US" dirty="0" err="1" smtClean="0"/>
              <a:t>Windhorst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117" y="1397371"/>
            <a:ext cx="5016348" cy="4800600"/>
          </a:xfrm>
        </p:spPr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ackground in high-level software development in C#, C++, and Ruby:</a:t>
            </a:r>
          </a:p>
          <a:p>
            <a:r>
              <a:rPr lang="en-US" dirty="0" smtClean="0"/>
              <a:t> Strong understanding of relational databases and SQL/MS SQL Server</a:t>
            </a:r>
          </a:p>
          <a:p>
            <a:r>
              <a:rPr lang="en-US" dirty="0" smtClean="0"/>
              <a:t>Previously interned at Deloitte in Enterprise Risk Advisory</a:t>
            </a:r>
          </a:p>
          <a:p>
            <a:r>
              <a:rPr lang="en-US" dirty="0" smtClean="0"/>
              <a:t>Currently debt collector for PayPal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693" y="1148985"/>
            <a:ext cx="2653246" cy="471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47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Selected project is with e-commerce firm </a:t>
            </a:r>
            <a:r>
              <a:rPr lang="en-US" dirty="0" err="1" smtClean="0"/>
              <a:t>Tanga</a:t>
            </a:r>
            <a:endParaRPr lang="en-US" dirty="0" smtClean="0"/>
          </a:p>
          <a:p>
            <a:r>
              <a:rPr lang="en-US" dirty="0" err="1" smtClean="0"/>
              <a:t>Tanga</a:t>
            </a:r>
            <a:r>
              <a:rPr lang="en-US" dirty="0" smtClean="0"/>
              <a:t> works with companies to buy items in bulk, then resells them on its site. </a:t>
            </a:r>
          </a:p>
          <a:p>
            <a:r>
              <a:rPr lang="en-US" dirty="0" smtClean="0"/>
              <a:t>They currently have a working </a:t>
            </a:r>
            <a:r>
              <a:rPr lang="en-US" dirty="0" err="1" smtClean="0"/>
              <a:t>iOS</a:t>
            </a:r>
            <a:r>
              <a:rPr lang="en-US" dirty="0" smtClean="0"/>
              <a:t> mobile application that they needed ported to Android.</a:t>
            </a:r>
          </a:p>
          <a:p>
            <a:r>
              <a:rPr lang="en-US" dirty="0" smtClean="0"/>
              <a:t>Application loads mobile views previously rendered in browser component. Our job is to build functional “container” for the web view.</a:t>
            </a:r>
          </a:p>
          <a:p>
            <a:r>
              <a:rPr lang="en-US" dirty="0" smtClean="0"/>
              <a:t>Our team also needs to implement navigation using </a:t>
            </a:r>
            <a:r>
              <a:rPr lang="en-US" dirty="0" err="1" smtClean="0"/>
              <a:t>Tanga’s</a:t>
            </a:r>
            <a:r>
              <a:rPr lang="en-US" dirty="0" smtClean="0"/>
              <a:t> REST API. </a:t>
            </a:r>
          </a:p>
          <a:p>
            <a:pPr marL="11430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346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603014"/>
          </a:xfrm>
        </p:spPr>
        <p:txBody>
          <a:bodyPr/>
          <a:lstStyle/>
          <a:p>
            <a:r>
              <a:rPr lang="en-US" dirty="0" smtClean="0"/>
              <a:t>Here are several screenshots for the existing </a:t>
            </a:r>
            <a:r>
              <a:rPr lang="en-US" dirty="0" err="1" smtClean="0"/>
              <a:t>iOS</a:t>
            </a:r>
            <a:r>
              <a:rPr lang="en-US" dirty="0" smtClean="0"/>
              <a:t> application.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170" y="2203214"/>
            <a:ext cx="2484181" cy="44128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247" y="2183540"/>
            <a:ext cx="2631426" cy="443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246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7620000" cy="1121079"/>
          </a:xfrm>
        </p:spPr>
        <p:txBody>
          <a:bodyPr>
            <a:normAutofit/>
          </a:bodyPr>
          <a:lstStyle/>
          <a:p>
            <a:r>
              <a:rPr lang="en-US" dirty="0" smtClean="0"/>
              <a:t>These are renders of what we expect the Android counterpart to look like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12" y="2665460"/>
            <a:ext cx="2358304" cy="41925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5785" y="2665460"/>
            <a:ext cx="2358304" cy="41925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9810" y="2665460"/>
            <a:ext cx="2358304" cy="419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258</TotalTime>
  <Words>369</Words>
  <Application>Microsoft Office PowerPoint</Application>
  <PresentationFormat>On-screen Show (4:3)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Cambria</vt:lpstr>
      <vt:lpstr>Adjacency</vt:lpstr>
      <vt:lpstr>Team Salsa </vt:lpstr>
      <vt:lpstr>Team Member: Valina Gewargis</vt:lpstr>
      <vt:lpstr>Team Member: Manoj Panikkar</vt:lpstr>
      <vt:lpstr>Team Member: John Read</vt:lpstr>
      <vt:lpstr>Team Member: Mario Padilla</vt:lpstr>
      <vt:lpstr>Team Member: Kevin Windhorst</vt:lpstr>
      <vt:lpstr>Project Overview</vt:lpstr>
      <vt:lpstr>Prototype Information</vt:lpstr>
      <vt:lpstr>Prototype Information</vt:lpstr>
      <vt:lpstr>Prototype Information</vt:lpstr>
      <vt:lpstr>Plan of Action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Salsa </dc:title>
  <dc:creator>Kevin</dc:creator>
  <cp:lastModifiedBy>Manoj Panikkar</cp:lastModifiedBy>
  <cp:revision>24</cp:revision>
  <dcterms:created xsi:type="dcterms:W3CDTF">2015-09-01T23:23:59Z</dcterms:created>
  <dcterms:modified xsi:type="dcterms:W3CDTF">2015-09-03T19:46:58Z</dcterms:modified>
</cp:coreProperties>
</file>

<file path=docProps/thumbnail.jpeg>
</file>